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78" r:id="rId3"/>
    <p:sldId id="300" r:id="rId4"/>
    <p:sldId id="323" r:id="rId5"/>
    <p:sldId id="312" r:id="rId6"/>
    <p:sldId id="335" r:id="rId7"/>
    <p:sldId id="316" r:id="rId8"/>
    <p:sldId id="314" r:id="rId9"/>
    <p:sldId id="338" r:id="rId10"/>
    <p:sldId id="333" r:id="rId11"/>
    <p:sldId id="334" r:id="rId12"/>
    <p:sldId id="337" r:id="rId13"/>
    <p:sldId id="292" r:id="rId14"/>
    <p:sldId id="29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E8E8E8"/>
    <a:srgbClr val="96D1CF"/>
    <a:srgbClr val="AF9F96"/>
    <a:srgbClr val="FF4B4B"/>
    <a:srgbClr val="A46542"/>
    <a:srgbClr val="5E3A26"/>
    <a:srgbClr val="FF6600"/>
    <a:srgbClr val="FF517C"/>
    <a:srgbClr val="A19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4239" autoAdjust="0"/>
  </p:normalViewPr>
  <p:slideViewPr>
    <p:cSldViewPr snapToGrid="0">
      <p:cViewPr varScale="1">
        <p:scale>
          <a:sx n="147" d="100"/>
          <a:sy n="147" d="100"/>
        </p:scale>
        <p:origin x="900" y="132"/>
      </p:cViewPr>
      <p:guideLst>
        <p:guide orient="horz" pos="41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7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07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38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8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3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2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5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231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2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77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8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528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?gclid=CjwKCAjw0a-SBhBkEiwApljU0pX7Bx9tIN7zPHI6E5jNHmLfMqkAS6CicHJWwjjtHVzs3qDHgbsbshoCiJ8QAvD_BwE&amp;gclsrc=aw.d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s://dialogflow.cloud.googl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D107EF-E740-4257-AAED-91A44621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53" y="3605719"/>
            <a:ext cx="2472062" cy="2479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0B5-B79B-4747-818E-5F5D7A48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44" y="1835075"/>
            <a:ext cx="2526290" cy="23999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7782" y="570616"/>
            <a:ext cx="966768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구글 </a:t>
            </a:r>
            <a:r>
              <a:rPr lang="en-US" altLang="ko-KR" sz="2400" b="1" dirty="0" err="1"/>
              <a:t>Dialogflow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를 이용한 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개발 </a:t>
            </a:r>
            <a:r>
              <a:rPr lang="en-US" altLang="ko-KR" sz="2400" b="1" dirty="0"/>
              <a:t>– No Smoking Chat Project (</a:t>
            </a:r>
            <a:r>
              <a:rPr lang="en-US" altLang="ko-KR" sz="2400" b="1" dirty="0" err="1"/>
              <a:t>NSchat</a:t>
            </a:r>
            <a:r>
              <a:rPr lang="en-US" altLang="ko-KR" sz="2400" b="1" dirty="0"/>
              <a:t>)   [AI</a:t>
            </a:r>
            <a:r>
              <a:rPr lang="ko-KR" altLang="en-US" sz="2400" b="1" dirty="0"/>
              <a:t>팀</a:t>
            </a:r>
            <a:r>
              <a:rPr lang="en-US" altLang="ko-KR" sz="2400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6786032" y="4164955"/>
            <a:ext cx="503946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/>
              <a:t>담당과목</a:t>
            </a:r>
            <a:r>
              <a:rPr lang="en-US" altLang="ko-KR" dirty="0"/>
              <a:t>:</a:t>
            </a:r>
            <a:r>
              <a:rPr lang="ko-KR" altLang="en-US" dirty="0" err="1"/>
              <a:t>산학캡스톤</a:t>
            </a:r>
            <a:r>
              <a:rPr lang="ko-KR" altLang="en-US" dirty="0"/>
              <a:t> 디자인</a:t>
            </a:r>
            <a:endParaRPr lang="en-US" altLang="ko-KR" dirty="0"/>
          </a:p>
          <a:p>
            <a:r>
              <a:rPr lang="ko-KR" altLang="en-US" dirty="0"/>
              <a:t>학      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 err="1"/>
              <a:t>담당교</a:t>
            </a:r>
            <a:r>
              <a:rPr lang="ko-KR" altLang="en-US" dirty="0"/>
              <a:t> 수</a:t>
            </a:r>
            <a:r>
              <a:rPr lang="en-US" altLang="ko-KR" dirty="0"/>
              <a:t>: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         </a:t>
            </a:r>
            <a:r>
              <a:rPr lang="en-US" altLang="ko-KR" dirty="0"/>
              <a:t>: 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 표 자 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  <a:p>
            <a:r>
              <a:rPr lang="ko-KR" altLang="en-US" dirty="0"/>
              <a:t>소     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1/13</a:t>
            </a:r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955504"/>
            <a:ext cx="829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사용법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03726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사용법 및 시연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46213" y="6299756"/>
            <a:ext cx="83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10/13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5EED6D8-1C9A-4B15-A6D0-BC9B6BC64D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54" y="2964017"/>
            <a:ext cx="2284317" cy="1485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7ED71B7-2C22-4402-BBE5-4F373118E9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872" y="2812816"/>
            <a:ext cx="2337117" cy="1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EC09FC-8CE3-41A3-8C4F-42A5761B06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74" y="1868810"/>
            <a:ext cx="1783235" cy="26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235DCC-88B4-4248-B41B-B8E47DEC6B6E}"/>
              </a:ext>
            </a:extLst>
          </p:cNvPr>
          <p:cNvSpPr txBox="1"/>
          <p:nvPr/>
        </p:nvSpPr>
        <p:spPr>
          <a:xfrm>
            <a:off x="2156648" y="4829222"/>
            <a:ext cx="234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 integration(</a:t>
            </a:r>
            <a:r>
              <a:rPr lang="ko-KR" altLang="en-US" sz="1400" dirty="0"/>
              <a:t>최종 테스트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9E0E4-4DDD-429D-8E28-9CB03AA81172}"/>
              </a:ext>
            </a:extLst>
          </p:cNvPr>
          <p:cNvSpPr txBox="1"/>
          <p:nvPr/>
        </p:nvSpPr>
        <p:spPr>
          <a:xfrm>
            <a:off x="6033652" y="4856946"/>
            <a:ext cx="1828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 TRY IT NOW </a:t>
            </a:r>
            <a:r>
              <a:rPr lang="ko-KR" altLang="en-US" sz="1400" dirty="0"/>
              <a:t>클릭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0EB667-EE22-439E-8316-F41F27BB4575}"/>
              </a:ext>
            </a:extLst>
          </p:cNvPr>
          <p:cNvSpPr txBox="1"/>
          <p:nvPr/>
        </p:nvSpPr>
        <p:spPr>
          <a:xfrm>
            <a:off x="9672752" y="4904712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구현 완료</a:t>
            </a:r>
          </a:p>
        </p:txBody>
      </p:sp>
    </p:spTree>
    <p:extLst>
      <p:ext uri="{BB962C8B-B14F-4D97-AF65-F5344CB8AC3E}">
        <p14:creationId xmlns:p14="http://schemas.microsoft.com/office/powerpoint/2010/main" val="365311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935949"/>
            <a:ext cx="829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사용법 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03726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사용법 및 시연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39729" y="6299756"/>
            <a:ext cx="83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11/13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35DCC-88B4-4248-B41B-B8E47DEC6B6E}"/>
              </a:ext>
            </a:extLst>
          </p:cNvPr>
          <p:cNvSpPr txBox="1"/>
          <p:nvPr/>
        </p:nvSpPr>
        <p:spPr>
          <a:xfrm>
            <a:off x="3525005" y="5482614"/>
            <a:ext cx="2033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이미지 파일 </a:t>
            </a:r>
            <a:r>
              <a:rPr lang="en-US" altLang="ko-KR" sz="1400" dirty="0"/>
              <a:t>Custom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9E0E4-4DDD-429D-8E28-9CB03AA81172}"/>
              </a:ext>
            </a:extLst>
          </p:cNvPr>
          <p:cNvSpPr txBox="1"/>
          <p:nvPr/>
        </p:nvSpPr>
        <p:spPr>
          <a:xfrm>
            <a:off x="7868937" y="5482615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이미지 파일 출력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AF0B3A4-6680-4381-8E63-E0FB23F98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17" y="2061346"/>
            <a:ext cx="2912789" cy="2969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75B28B-C7F0-41B8-A6E2-8FD8390E5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94" y="2007948"/>
            <a:ext cx="2071297" cy="3078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702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1039"/>
              </p:ext>
            </p:extLst>
          </p:nvPr>
        </p:nvGraphicFramePr>
        <p:xfrm>
          <a:off x="2674237" y="1993588"/>
          <a:ext cx="8046719" cy="3233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037606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826905" y="4045718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193176" y="4053204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593490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14" y="1697651"/>
            <a:ext cx="1515353" cy="2022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33" y="1865034"/>
            <a:ext cx="1340370" cy="16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15" y="1538743"/>
            <a:ext cx="1299919" cy="22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2/13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980" y="1865034"/>
            <a:ext cx="1555482" cy="179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124649" y="4612600"/>
            <a:ext cx="2453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조장 및 </a:t>
            </a:r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35781" y="5213908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</a:p>
          <a:p>
            <a:pPr algn="ctr"/>
            <a:r>
              <a:rPr lang="en-US" altLang="ko-KR" sz="1500" dirty="0"/>
              <a:t>whrbdls1599@gmail.com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6829532" y="5213908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pPr algn="ctr"/>
            <a:r>
              <a:rPr lang="en-US" altLang="ko-KR" sz="1500" dirty="0"/>
              <a:t>ansguswns98@gmail.com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496597" y="5213908"/>
            <a:ext cx="2119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dirty="0"/>
              <a:t>ualsgur99@gmail.com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156320" y="5247584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7F1C3-0652-4336-A31E-DF32CF386C29}"/>
              </a:ext>
            </a:extLst>
          </p:cNvPr>
          <p:cNvSpPr txBox="1"/>
          <p:nvPr/>
        </p:nvSpPr>
        <p:spPr>
          <a:xfrm>
            <a:off x="2575980" y="4914039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010-7669-3090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589F9-5F34-4B68-90C6-FAD7FA2D8A5A}"/>
              </a:ext>
            </a:extLst>
          </p:cNvPr>
          <p:cNvSpPr txBox="1"/>
          <p:nvPr/>
        </p:nvSpPr>
        <p:spPr>
          <a:xfrm>
            <a:off x="4706802" y="4602271"/>
            <a:ext cx="1971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Dialogflow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학습 및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DC08F-48D6-4467-BE83-3C7C30BD9201}"/>
              </a:ext>
            </a:extLst>
          </p:cNvPr>
          <p:cNvSpPr txBox="1"/>
          <p:nvPr/>
        </p:nvSpPr>
        <p:spPr>
          <a:xfrm>
            <a:off x="9572149" y="4577114"/>
            <a:ext cx="1971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7D99E-3F4A-4A13-B448-53FC32628189}"/>
              </a:ext>
            </a:extLst>
          </p:cNvPr>
          <p:cNvSpPr txBox="1"/>
          <p:nvPr/>
        </p:nvSpPr>
        <p:spPr>
          <a:xfrm>
            <a:off x="7124936" y="4577114"/>
            <a:ext cx="2010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Dialogflow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학습 및 </a:t>
            </a:r>
            <a:r>
              <a:rPr lang="en-US" altLang="ko-KR" sz="1100" b="1" dirty="0"/>
              <a:t>DB </a:t>
            </a:r>
            <a:r>
              <a:rPr lang="ko-KR" altLang="en-US" sz="1100" b="1" dirty="0"/>
              <a:t>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FB6603-D7E1-4825-8A91-924F9627663F}"/>
              </a:ext>
            </a:extLst>
          </p:cNvPr>
          <p:cNvSpPr txBox="1"/>
          <p:nvPr/>
        </p:nvSpPr>
        <p:spPr>
          <a:xfrm>
            <a:off x="9803101" y="4896405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010-8732-0764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B0822-3826-47D4-8B67-660CB8B51216}"/>
              </a:ext>
            </a:extLst>
          </p:cNvPr>
          <p:cNvSpPr txBox="1"/>
          <p:nvPr/>
        </p:nvSpPr>
        <p:spPr>
          <a:xfrm>
            <a:off x="7250948" y="4918955"/>
            <a:ext cx="142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010-3121-8646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78B757-9A9B-4158-AA8A-4B697B4321EB}"/>
              </a:ext>
            </a:extLst>
          </p:cNvPr>
          <p:cNvSpPr txBox="1"/>
          <p:nvPr/>
        </p:nvSpPr>
        <p:spPr>
          <a:xfrm>
            <a:off x="4826657" y="4911062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010-4754-2979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175604"/>
            <a:ext cx="89784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391202" y="1718649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NSchat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환경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422880" y="2909224"/>
            <a:ext cx="3732205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NSchat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시스템 구조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391202" y="4171304"/>
            <a:ext cx="3745466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사용법 및 시연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635" y="283377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>
            <a:off x="2912392" y="2051438"/>
            <a:ext cx="1912713" cy="1190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912392" y="3241896"/>
            <a:ext cx="2166085" cy="108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912392" y="3241896"/>
            <a:ext cx="2154478" cy="14261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825105" y="1748162"/>
            <a:ext cx="604526" cy="606552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829961" y="2970965"/>
            <a:ext cx="604526" cy="606552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818354" y="4288894"/>
            <a:ext cx="604526" cy="606552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404464" y="494220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주간업무 보고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829961" y="557704"/>
            <a:ext cx="604526" cy="606552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912392" y="860980"/>
            <a:ext cx="1917569" cy="2380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041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3/13</a:t>
            </a:r>
            <a:endParaRPr lang="ko-KR" altLang="en-US" dirty="0"/>
          </a:p>
        </p:txBody>
      </p:sp>
      <p:sp>
        <p:nvSpPr>
          <p:cNvPr id="37" name="모서리가 둥근 직사각형 61">
            <a:extLst>
              <a:ext uri="{FF2B5EF4-FFF2-40B4-BE49-F238E27FC236}">
                <a16:creationId xmlns:a16="http://schemas.microsoft.com/office/drawing/2014/main" id="{0CE8D74B-8BCF-4150-89CA-4D31B9C578B7}"/>
              </a:ext>
            </a:extLst>
          </p:cNvPr>
          <p:cNvSpPr/>
          <p:nvPr/>
        </p:nvSpPr>
        <p:spPr>
          <a:xfrm>
            <a:off x="5391201" y="5391662"/>
            <a:ext cx="376388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참고 서적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C70880D-477F-4F56-8C60-172F2E3C4604}"/>
              </a:ext>
            </a:extLst>
          </p:cNvPr>
          <p:cNvGrpSpPr/>
          <p:nvPr/>
        </p:nvGrpSpPr>
        <p:grpSpPr>
          <a:xfrm>
            <a:off x="4825105" y="5515381"/>
            <a:ext cx="604526" cy="606552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41B378C-4520-4E43-BE02-E36B5F79F9A9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자유형 26">
              <a:extLst>
                <a:ext uri="{FF2B5EF4-FFF2-40B4-BE49-F238E27FC236}">
                  <a16:creationId xmlns:a16="http://schemas.microsoft.com/office/drawing/2014/main" id="{FCDA9D13-35E8-442D-912F-B64A52B03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D333E5C-985A-4DAE-BDB9-CC9849EC655B}"/>
              </a:ext>
            </a:extLst>
          </p:cNvPr>
          <p:cNvCxnSpPr>
            <a:cxnSpLocks/>
            <a:stCxn id="39" idx="3"/>
            <a:endCxn id="3" idx="3"/>
          </p:cNvCxnSpPr>
          <p:nvPr/>
        </p:nvCxnSpPr>
        <p:spPr>
          <a:xfrm flipH="1" flipV="1">
            <a:off x="2912392" y="3241896"/>
            <a:ext cx="2001244" cy="27912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96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540579" y="2613537"/>
            <a:ext cx="7204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회의장면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4/13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533D6-CF6F-4426-853D-3943D7CED833}"/>
              </a:ext>
            </a:extLst>
          </p:cNvPr>
          <p:cNvSpPr txBox="1"/>
          <p:nvPr/>
        </p:nvSpPr>
        <p:spPr>
          <a:xfrm>
            <a:off x="4527384" y="1407145"/>
            <a:ext cx="4357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 브레인스토밍 화상 회의 장면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569833-4961-46DD-8214-D7E282658A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3" y="2812073"/>
            <a:ext cx="3952272" cy="1881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D1CAB-844D-4B01-96F9-9E6A0098C2F8}"/>
              </a:ext>
            </a:extLst>
          </p:cNvPr>
          <p:cNvSpPr txBox="1"/>
          <p:nvPr/>
        </p:nvSpPr>
        <p:spPr>
          <a:xfrm>
            <a:off x="5538281" y="528901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Google Meet </a:t>
            </a:r>
            <a:r>
              <a:rPr lang="ko-KR" altLang="en-US" dirty="0"/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14528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77236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주간업무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 업무 보고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5/13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458987" y="3606025"/>
            <a:ext cx="4458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E7D238-C8B4-4E98-B0F8-5E67C7BC5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42" y="2413599"/>
            <a:ext cx="3770658" cy="2174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43FE1E-2C17-49BB-828E-CEF9284ABF6E}"/>
              </a:ext>
            </a:extLst>
          </p:cNvPr>
          <p:cNvSpPr txBox="1"/>
          <p:nvPr/>
        </p:nvSpPr>
        <p:spPr>
          <a:xfrm>
            <a:off x="3228671" y="499101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시스템 환경 셋팅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34F251-6432-4FDF-980C-3127E61A88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82" y="1686046"/>
            <a:ext cx="2507882" cy="2902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4F31A3-680E-437F-A82D-7C206362C692}"/>
              </a:ext>
            </a:extLst>
          </p:cNvPr>
          <p:cNvSpPr txBox="1"/>
          <p:nvPr/>
        </p:nvSpPr>
        <p:spPr>
          <a:xfrm>
            <a:off x="7823008" y="5031001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  <a:r>
              <a:rPr lang="ko-KR" altLang="en-US" dirty="0"/>
              <a:t>기능 숙지</a:t>
            </a:r>
          </a:p>
        </p:txBody>
      </p:sp>
    </p:spTree>
    <p:extLst>
      <p:ext uri="{BB962C8B-B14F-4D97-AF65-F5344CB8AC3E}">
        <p14:creationId xmlns:p14="http://schemas.microsoft.com/office/powerpoint/2010/main" val="257215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95315" y="6358795"/>
            <a:ext cx="93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6/13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378968" y="2176863"/>
            <a:ext cx="9211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BE470B7-EDD2-4EB4-B107-1D32347F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96" y="1579901"/>
            <a:ext cx="9586770" cy="43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0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환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경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7/13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91" y="1527836"/>
            <a:ext cx="1648574" cy="164857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6DFE8B-03CD-48E7-81B2-3A6E88A92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61" y="3201624"/>
            <a:ext cx="262839" cy="262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C49541-F609-44B1-9B1B-57EEF1121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6" y="3183803"/>
            <a:ext cx="336099" cy="3360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6F2E36-58CC-40F4-A069-71A537E56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33" y="3176410"/>
            <a:ext cx="408170" cy="4081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63A50C-D22F-4CDE-939F-D530B804146C}"/>
              </a:ext>
            </a:extLst>
          </p:cNvPr>
          <p:cNvSpPr txBox="1"/>
          <p:nvPr/>
        </p:nvSpPr>
        <p:spPr>
          <a:xfrm>
            <a:off x="4445063" y="1868810"/>
            <a:ext cx="7145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안드로이드 스튜디오 </a:t>
            </a:r>
            <a:r>
              <a:rPr lang="en-US" altLang="ko-KR" sz="2000" dirty="0"/>
              <a:t>(Android Studio)</a:t>
            </a:r>
            <a:r>
              <a:rPr lang="ko-KR" altLang="en-US" sz="2000" dirty="0"/>
              <a:t>는 안드로이드 및 안드로이드 전용 어플</a:t>
            </a:r>
            <a:r>
              <a:rPr lang="en-US" altLang="ko-KR" sz="2000" dirty="0"/>
              <a:t>(</a:t>
            </a:r>
            <a:r>
              <a:rPr lang="ko-KR" altLang="en-US" sz="2000" dirty="0"/>
              <a:t>앱</a:t>
            </a:r>
            <a:r>
              <a:rPr lang="en-US" altLang="ko-KR" sz="2000" dirty="0"/>
              <a:t>)</a:t>
            </a:r>
            <a:r>
              <a:rPr lang="ko-KR" altLang="en-US" sz="2000" dirty="0"/>
              <a:t>제작을 위한 공식</a:t>
            </a:r>
            <a:r>
              <a:rPr lang="en-US" altLang="ko-KR" sz="2000" dirty="0"/>
              <a:t> </a:t>
            </a:r>
            <a:r>
              <a:rPr lang="ko-KR" altLang="en-US" sz="2000" dirty="0"/>
              <a:t>통합 개발 환경 </a:t>
            </a:r>
            <a:r>
              <a:rPr lang="en-US" altLang="ko-KR" sz="2000" dirty="0"/>
              <a:t>(IDE)</a:t>
            </a:r>
            <a:r>
              <a:rPr lang="ko-KR" altLang="en-US" sz="2000" dirty="0"/>
              <a:t>이다</a:t>
            </a:r>
            <a:r>
              <a:rPr lang="en-US" altLang="ko-KR" sz="2000" dirty="0"/>
              <a:t>. 2013</a:t>
            </a:r>
            <a:r>
              <a:rPr lang="ko-KR" altLang="en-US" sz="2000" dirty="0"/>
              <a:t>년 </a:t>
            </a: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16</a:t>
            </a:r>
            <a:r>
              <a:rPr lang="ko-KR" altLang="en-US" sz="2000" dirty="0"/>
              <a:t>일</a:t>
            </a:r>
            <a:r>
              <a:rPr lang="en-US" altLang="ko-KR" sz="2000" dirty="0"/>
              <a:t>, </a:t>
            </a:r>
            <a:r>
              <a:rPr lang="ko-KR" altLang="en-US" sz="2000" dirty="0"/>
              <a:t>구글 </a:t>
            </a:r>
            <a:r>
              <a:rPr lang="en-US" altLang="ko-KR" sz="2000" dirty="0"/>
              <a:t>I/O </a:t>
            </a:r>
            <a:r>
              <a:rPr lang="ko-KR" altLang="en-US" sz="2000" dirty="0"/>
              <a:t>컨퍼런스에서  구글의 제품 관리자인 </a:t>
            </a:r>
            <a:r>
              <a:rPr lang="en-US" altLang="ko-KR" sz="2000" dirty="0"/>
              <a:t>Ellie Powers</a:t>
            </a:r>
            <a:r>
              <a:rPr lang="ko-KR" altLang="en-US" sz="2000" dirty="0"/>
              <a:t>에 의해서 발표됨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5B22C-540A-49AE-9250-B9AE4A938B4D}"/>
              </a:ext>
            </a:extLst>
          </p:cNvPr>
          <p:cNvSpPr txBox="1"/>
          <p:nvPr/>
        </p:nvSpPr>
        <p:spPr>
          <a:xfrm>
            <a:off x="1913763" y="3201624"/>
            <a:ext cx="96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운영체제 </a:t>
            </a:r>
            <a:r>
              <a:rPr lang="en-US" altLang="ko-KR" sz="1400" dirty="0"/>
              <a:t>:                 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2A0DE-C292-47C6-A50D-5A4B3567C411}"/>
              </a:ext>
            </a:extLst>
          </p:cNvPr>
          <p:cNvSpPr txBox="1"/>
          <p:nvPr/>
        </p:nvSpPr>
        <p:spPr>
          <a:xfrm>
            <a:off x="3691652" y="3513711"/>
            <a:ext cx="630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32/64bit</a:t>
            </a:r>
            <a:endParaRPr lang="ko-KR" altLang="en-US" sz="9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0" y="4418479"/>
            <a:ext cx="2415798" cy="10267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B6F258-EE77-4305-BC8B-54E58DEAB5BC}"/>
              </a:ext>
            </a:extLst>
          </p:cNvPr>
          <p:cNvSpPr txBox="1"/>
          <p:nvPr/>
        </p:nvSpPr>
        <p:spPr>
          <a:xfrm>
            <a:off x="4548085" y="4517293"/>
            <a:ext cx="675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effectLst/>
                <a:latin typeface="Apple SD Gothic Neo"/>
              </a:rPr>
              <a:t>대화 형 사용자 인터페이스를 설계하고 모바일 앱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웹 애플리케이션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기기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봇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대화 형 음성 응답 시스템 및 관련 용도에 통합하는 데 사용되는 자연어 이해 플랫폼</a:t>
            </a:r>
            <a:r>
              <a:rPr lang="en-US" altLang="ko-KR" sz="2000" b="0" i="0" dirty="0">
                <a:effectLst/>
                <a:latin typeface="Apple SD Gothic Neo"/>
              </a:rPr>
              <a:t>.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E4E4A-0306-4569-8D3C-669400DE5307}"/>
              </a:ext>
            </a:extLst>
          </p:cNvPr>
          <p:cNvSpPr txBox="1"/>
          <p:nvPr/>
        </p:nvSpPr>
        <p:spPr>
          <a:xfrm>
            <a:off x="1839033" y="3681591"/>
            <a:ext cx="31869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8"/>
              </a:rPr>
              <a:t>https://developer.android.com/studio?gclid=CjwKCAjw0a-SBhBkEiwApljU0pX7Bx9tIN7zPHI6E5jNHmLfMqkAS6CicHJWwjjtHVzs3qDHgbsbshoCiJ8QAvD_BwE&amp;gclsrc=aw.ds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552A8-6388-4056-ABF0-33763721721E}"/>
              </a:ext>
            </a:extLst>
          </p:cNvPr>
          <p:cNvSpPr txBox="1"/>
          <p:nvPr/>
        </p:nvSpPr>
        <p:spPr>
          <a:xfrm>
            <a:off x="1839033" y="5237467"/>
            <a:ext cx="275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9"/>
              </a:rPr>
              <a:t>https://dialogflow.cloud.google.com/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547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4333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구조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8/13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95" y="3459704"/>
            <a:ext cx="1377739" cy="13777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52" y="3719552"/>
            <a:ext cx="1727259" cy="858041"/>
          </a:xfrm>
          <a:prstGeom prst="rect">
            <a:avLst/>
          </a:prstGeom>
        </p:spPr>
      </p:pic>
      <p:pic>
        <p:nvPicPr>
          <p:cNvPr id="6" name="그림 5" descr="컵, 식탁용기구이(가) 표시된 사진&#10;&#10;자동 생성된 설명">
            <a:extLst>
              <a:ext uri="{FF2B5EF4-FFF2-40B4-BE49-F238E27FC236}">
                <a16:creationId xmlns:a16="http://schemas.microsoft.com/office/drawing/2014/main" id="{1206F2E3-C38B-4E1C-B611-A0238EAA5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64" y="3309754"/>
            <a:ext cx="1402025" cy="167763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141312-C0A9-4BB7-9E40-57E9FA9B56C6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519889" y="4148572"/>
            <a:ext cx="2657406" cy="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7DDE62-94E6-4190-BE36-04114E28CD44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 flipV="1">
            <a:off x="7555034" y="4148573"/>
            <a:ext cx="2314018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3802387" y="4346332"/>
            <a:ext cx="2092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메시지 데이터 교환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F047DD-7372-4762-B1F5-842485FA9142}"/>
              </a:ext>
            </a:extLst>
          </p:cNvPr>
          <p:cNvSpPr txBox="1"/>
          <p:nvPr/>
        </p:nvSpPr>
        <p:spPr>
          <a:xfrm>
            <a:off x="7753218" y="4323731"/>
            <a:ext cx="197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학습한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연결</a:t>
            </a:r>
          </a:p>
        </p:txBody>
      </p:sp>
      <p:pic>
        <p:nvPicPr>
          <p:cNvPr id="72" name="그림 71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3AE46057-4FF5-42F0-8D22-58D280A6A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705" y="1342391"/>
            <a:ext cx="1551952" cy="155195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7460417" y="1933701"/>
            <a:ext cx="79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</a:t>
            </a:r>
            <a:endParaRPr lang="ko-KR" altLang="en-US" b="1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40AD292-1339-4C40-8E94-6C7090664E5F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8251601" y="2118367"/>
            <a:ext cx="1705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31CEF01-0265-4EB6-B780-4BE9B91AF156}"/>
              </a:ext>
            </a:extLst>
          </p:cNvPr>
          <p:cNvCxnSpPr>
            <a:cxnSpLocks/>
            <a:stCxn id="72" idx="2"/>
            <a:endCxn id="30" idx="0"/>
          </p:cNvCxnSpPr>
          <p:nvPr/>
        </p:nvCxnSpPr>
        <p:spPr>
          <a:xfrm>
            <a:off x="10732681" y="2894343"/>
            <a:ext cx="1" cy="82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591B96B-A8B0-45E6-A6E5-83F559BF29AD}"/>
              </a:ext>
            </a:extLst>
          </p:cNvPr>
          <p:cNvSpPr txBox="1"/>
          <p:nvPr/>
        </p:nvSpPr>
        <p:spPr>
          <a:xfrm>
            <a:off x="8485065" y="2285779"/>
            <a:ext cx="114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Json</a:t>
            </a:r>
            <a:r>
              <a:rPr lang="en-US" altLang="ko-KR" sz="1100" dirty="0"/>
              <a:t> </a:t>
            </a:r>
            <a:r>
              <a:rPr lang="ko-KR" altLang="en-US" sz="1100" dirty="0"/>
              <a:t>으로 변환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4D1E284-EE21-4623-A4B2-782119835FEC}"/>
              </a:ext>
            </a:extLst>
          </p:cNvPr>
          <p:cNvSpPr txBox="1"/>
          <p:nvPr/>
        </p:nvSpPr>
        <p:spPr>
          <a:xfrm>
            <a:off x="9630383" y="3153875"/>
            <a:ext cx="94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데이터 학습 </a:t>
            </a:r>
          </a:p>
        </p:txBody>
      </p:sp>
    </p:spTree>
    <p:extLst>
      <p:ext uri="{BB962C8B-B14F-4D97-AF65-F5344CB8AC3E}">
        <p14:creationId xmlns:p14="http://schemas.microsoft.com/office/powerpoint/2010/main" val="227287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913527"/>
            <a:ext cx="829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사용법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395506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사용법 및 시연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9/13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11B56B4-009B-4B4B-B219-15248EDF0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08" y="1505629"/>
            <a:ext cx="2884905" cy="12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4EB78CF-54AC-4BDF-AD46-FECCA23C7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54" y="1428611"/>
            <a:ext cx="2284317" cy="1379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1FAA718-C541-49C2-9020-FDC7FC3474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67" y="4059659"/>
            <a:ext cx="2242167" cy="1450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2CD10C1-CF22-4640-984B-65A557734C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54" y="3979199"/>
            <a:ext cx="2386388" cy="1450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FCF469-B9F2-44D1-8671-F473F60A0059}"/>
              </a:ext>
            </a:extLst>
          </p:cNvPr>
          <p:cNvSpPr txBox="1"/>
          <p:nvPr/>
        </p:nvSpPr>
        <p:spPr>
          <a:xfrm>
            <a:off x="3713176" y="2937044"/>
            <a:ext cx="1749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intent(</a:t>
            </a:r>
            <a:r>
              <a:rPr lang="ko-KR" altLang="en-US" sz="1400" dirty="0"/>
              <a:t>의도</a:t>
            </a:r>
            <a:r>
              <a:rPr lang="en-US" altLang="ko-KR" sz="1400" dirty="0"/>
              <a:t>) </a:t>
            </a:r>
            <a:r>
              <a:rPr lang="ko-KR" altLang="en-US" sz="1400" dirty="0"/>
              <a:t>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DBDEB0-28D1-4AFB-BD50-CCE3C9036F65}"/>
              </a:ext>
            </a:extLst>
          </p:cNvPr>
          <p:cNvSpPr txBox="1"/>
          <p:nvPr/>
        </p:nvSpPr>
        <p:spPr>
          <a:xfrm>
            <a:off x="3443875" y="5767906"/>
            <a:ext cx="2369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 err="1"/>
              <a:t>챗봇에</a:t>
            </a:r>
            <a:r>
              <a:rPr lang="ko-KR" altLang="en-US" sz="1400" dirty="0"/>
              <a:t> 사용자 대화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067351-A39E-4009-98A0-8F40B170496D}"/>
              </a:ext>
            </a:extLst>
          </p:cNvPr>
          <p:cNvSpPr txBox="1"/>
          <p:nvPr/>
        </p:nvSpPr>
        <p:spPr>
          <a:xfrm>
            <a:off x="7413820" y="5727768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대답 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98B396-F4ED-48DA-A9F9-5A4065A18453}"/>
              </a:ext>
            </a:extLst>
          </p:cNvPr>
          <p:cNvSpPr txBox="1"/>
          <p:nvPr/>
        </p:nvSpPr>
        <p:spPr>
          <a:xfrm>
            <a:off x="7357311" y="2937044"/>
            <a:ext cx="1706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Intent </a:t>
            </a:r>
            <a:r>
              <a:rPr lang="ko-KR" altLang="en-US" sz="1400" dirty="0"/>
              <a:t>이름 입력</a:t>
            </a:r>
          </a:p>
        </p:txBody>
      </p:sp>
    </p:spTree>
    <p:extLst>
      <p:ext uri="{BB962C8B-B14F-4D97-AF65-F5344CB8AC3E}">
        <p14:creationId xmlns:p14="http://schemas.microsoft.com/office/powerpoint/2010/main" val="74893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4194</TotalTime>
  <Words>444</Words>
  <Application>Microsoft Office PowerPoint</Application>
  <PresentationFormat>와이드스크린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Apple SD Gothic Neo</vt:lpstr>
      <vt:lpstr>Kozuka Mincho Pr6N H</vt:lpstr>
      <vt:lpstr>맑은 고딕</vt:lpstr>
      <vt:lpstr>휴먼모음T</vt:lpstr>
      <vt:lpstr>Arial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정 윤찬</cp:lastModifiedBy>
  <cp:revision>328</cp:revision>
  <dcterms:created xsi:type="dcterms:W3CDTF">2018-05-09T06:13:43Z</dcterms:created>
  <dcterms:modified xsi:type="dcterms:W3CDTF">2022-04-08T12:45:10Z</dcterms:modified>
</cp:coreProperties>
</file>